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EE1B-5F80-4949-8DA9-2714614D7FF5}" type="datetimeFigureOut">
              <a:t>10.10.21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7F6CB-78CA-4441-8226-F89229DB258E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1202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EE1B-5F80-4949-8DA9-2714614D7FF5}" type="datetimeFigureOut">
              <a:t>10.10.21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7F6CB-78CA-4441-8226-F89229DB258E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2772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EE1B-5F80-4949-8DA9-2714614D7FF5}" type="datetimeFigureOut">
              <a:t>10.10.21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7F6CB-78CA-4441-8226-F89229DB258E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5967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EE1B-5F80-4949-8DA9-2714614D7FF5}" type="datetimeFigureOut">
              <a:t>10.10.21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7F6CB-78CA-4441-8226-F89229DB258E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7682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EE1B-5F80-4949-8DA9-2714614D7FF5}" type="datetimeFigureOut">
              <a:t>10.10.21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7F6CB-78CA-4441-8226-F89229DB258E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4323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EE1B-5F80-4949-8DA9-2714614D7FF5}" type="datetimeFigureOut">
              <a:t>10.10.21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7F6CB-78CA-4441-8226-F89229DB258E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482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EE1B-5F80-4949-8DA9-2714614D7FF5}" type="datetimeFigureOut">
              <a:t>10.10.21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7F6CB-78CA-4441-8226-F89229DB258E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63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EE1B-5F80-4949-8DA9-2714614D7FF5}" type="datetimeFigureOut">
              <a:t>10.10.21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7F6CB-78CA-4441-8226-F89229DB258E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5768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EE1B-5F80-4949-8DA9-2714614D7FF5}" type="datetimeFigureOut">
              <a:t>10.10.21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7F6CB-78CA-4441-8226-F89229DB258E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3594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EE1B-5F80-4949-8DA9-2714614D7FF5}" type="datetimeFigureOut">
              <a:t>10.10.21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7F6CB-78CA-4441-8226-F89229DB258E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68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EE1B-5F80-4949-8DA9-2714614D7FF5}" type="datetimeFigureOut">
              <a:t>10.10.21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7F6CB-78CA-4441-8226-F89229DB258E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7227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EEE1B-5F80-4949-8DA9-2714614D7FF5}" type="datetimeFigureOut">
              <a:t>10.10.21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7F6CB-78CA-4441-8226-F89229DB258E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8650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1568432"/>
              </p:ext>
            </p:extLst>
          </p:nvPr>
        </p:nvGraphicFramePr>
        <p:xfrm>
          <a:off x="768912" y="1105338"/>
          <a:ext cx="2239998" cy="2141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4935"/>
                <a:gridCol w="208280"/>
                <a:gridCol w="1006783"/>
              </a:tblGrid>
              <a:tr h="370840">
                <a:tc gridSpan="3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/>
                        <a:t>Jahrgang 7</a:t>
                      </a:r>
                    </a:p>
                    <a:p>
                      <a:endParaRPr lang="de-DE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18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b="1"/>
                        <a:t>Uhrzeit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b="1"/>
                        <a:t>Raum</a:t>
                      </a:r>
                      <a:r>
                        <a:rPr lang="de-DE" sz="1200" b="1" baseline="0"/>
                        <a:t> A006</a:t>
                      </a:r>
                      <a:endParaRPr lang="de-DE" sz="12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/>
                        <a:t>  9:00 - 9:45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/>
                        <a:t>Mathe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/>
                        <a:t>10:00 - 10:45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/>
                        <a:t>Deutsch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/>
                        <a:t>11:00 - 11:45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/>
                        <a:t>Englisch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7691736"/>
              </p:ext>
            </p:extLst>
          </p:nvPr>
        </p:nvGraphicFramePr>
        <p:xfrm>
          <a:off x="3518357" y="1105338"/>
          <a:ext cx="2239998" cy="2141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4935"/>
                <a:gridCol w="208280"/>
                <a:gridCol w="1006783"/>
              </a:tblGrid>
              <a:tr h="370840">
                <a:tc gridSpan="3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/>
                        <a:t>Jahrgang 8</a:t>
                      </a:r>
                    </a:p>
                    <a:p>
                      <a:endParaRPr lang="de-DE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18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b="1"/>
                        <a:t>Uhrzeit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b="1"/>
                        <a:t>Raum</a:t>
                      </a:r>
                      <a:r>
                        <a:rPr lang="de-DE" sz="1200" b="1" baseline="0"/>
                        <a:t> A001</a:t>
                      </a:r>
                      <a:endParaRPr lang="de-DE" sz="12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/>
                        <a:t>  9:00 - 9:45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/>
                        <a:t>Englisch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/>
                        <a:t>10:00 - 10:45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/>
                        <a:t>Mathe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/>
                        <a:t>11:00 - 11:45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/>
                        <a:t>Deutsch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9826501"/>
              </p:ext>
            </p:extLst>
          </p:nvPr>
        </p:nvGraphicFramePr>
        <p:xfrm>
          <a:off x="6252690" y="1110079"/>
          <a:ext cx="2239998" cy="2141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4935"/>
                <a:gridCol w="208280"/>
                <a:gridCol w="1006783"/>
              </a:tblGrid>
              <a:tr h="370840">
                <a:tc gridSpan="3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/>
                        <a:t>Jahrgang 9/10</a:t>
                      </a:r>
                    </a:p>
                    <a:p>
                      <a:endParaRPr lang="de-DE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18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b="1"/>
                        <a:t>Uhrzeit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b="1"/>
                        <a:t>Raum</a:t>
                      </a:r>
                      <a:r>
                        <a:rPr lang="de-DE" sz="1200" b="1" baseline="0"/>
                        <a:t> A007</a:t>
                      </a:r>
                      <a:endParaRPr lang="de-DE" sz="12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/>
                        <a:t>  9:00 - 9:45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/>
                        <a:t>Deutsch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/>
                        <a:t>10:00 - 10:45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/>
                        <a:t>Englisch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/>
                        <a:t>11:00 - 11:45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/>
                        <a:t>Mathe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6034839"/>
              </p:ext>
            </p:extLst>
          </p:nvPr>
        </p:nvGraphicFramePr>
        <p:xfrm>
          <a:off x="791793" y="4038124"/>
          <a:ext cx="2239998" cy="2141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4935"/>
                <a:gridCol w="208280"/>
                <a:gridCol w="1006783"/>
              </a:tblGrid>
              <a:tr h="370840">
                <a:tc gridSpan="3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/>
                        <a:t>Streiber</a:t>
                      </a:r>
                    </a:p>
                    <a:p>
                      <a:endParaRPr lang="de-DE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18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b="1"/>
                        <a:t>Uhrzeit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b="1"/>
                        <a:t>Gruppe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/>
                        <a:t>  9:00 - 9:45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/>
                        <a:t>JG</a:t>
                      </a:r>
                      <a:r>
                        <a:rPr lang="de-DE" sz="1200" baseline="0"/>
                        <a:t> 8 : A001</a:t>
                      </a:r>
                      <a:endParaRPr lang="de-DE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/>
                        <a:t>10:00 - 10:45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baseline="0"/>
                        <a:t>9/10: A007</a:t>
                      </a:r>
                      <a:endParaRPr lang="de-DE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/>
                        <a:t>11:00 - 11:45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/>
                        <a:t> JG</a:t>
                      </a:r>
                      <a:r>
                        <a:rPr lang="de-DE" sz="1200" baseline="0"/>
                        <a:t> 7: A006</a:t>
                      </a:r>
                      <a:endParaRPr lang="de-DE" sz="120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3973905"/>
              </p:ext>
            </p:extLst>
          </p:nvPr>
        </p:nvGraphicFramePr>
        <p:xfrm>
          <a:off x="3541238" y="4038124"/>
          <a:ext cx="2239998" cy="2141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4935"/>
                <a:gridCol w="208280"/>
                <a:gridCol w="1006783"/>
              </a:tblGrid>
              <a:tr h="370840">
                <a:tc gridSpan="3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/>
                        <a:t>Schröder-Hänisch</a:t>
                      </a:r>
                    </a:p>
                    <a:p>
                      <a:endParaRPr lang="de-DE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18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b="1"/>
                        <a:t>Uhrzeit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b="1"/>
                        <a:t>Gruppe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/>
                        <a:t>  9:00 - 9:45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/>
                        <a:t>9/10:</a:t>
                      </a:r>
                      <a:r>
                        <a:rPr lang="de-DE" sz="1200" baseline="0"/>
                        <a:t> A007</a:t>
                      </a:r>
                      <a:endParaRPr lang="de-DE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/>
                        <a:t>10:00 - 10:45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/>
                        <a:t>JG</a:t>
                      </a:r>
                      <a:r>
                        <a:rPr lang="de-DE" sz="1200" baseline="0"/>
                        <a:t> 7: A006</a:t>
                      </a:r>
                      <a:endParaRPr lang="de-DE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/>
                        <a:t>11:00 - 11:45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/>
                        <a:t>JG</a:t>
                      </a:r>
                      <a:r>
                        <a:rPr lang="de-DE" sz="1200" baseline="0"/>
                        <a:t> 8: A001</a:t>
                      </a:r>
                      <a:endParaRPr lang="de-DE" sz="120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3542595"/>
              </p:ext>
            </p:extLst>
          </p:nvPr>
        </p:nvGraphicFramePr>
        <p:xfrm>
          <a:off x="6275571" y="4042865"/>
          <a:ext cx="2239998" cy="2141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4935"/>
                <a:gridCol w="208280"/>
                <a:gridCol w="1006783"/>
              </a:tblGrid>
              <a:tr h="370840">
                <a:tc gridSpan="3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/>
                        <a:t>Neuhaus</a:t>
                      </a:r>
                    </a:p>
                    <a:p>
                      <a:endParaRPr lang="de-DE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18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b="1"/>
                        <a:t>Uhrzeit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b="1"/>
                        <a:t>Gruppe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/>
                        <a:t>  9:00 - 9:45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/>
                        <a:t> JG</a:t>
                      </a:r>
                      <a:r>
                        <a:rPr lang="de-DE" sz="1200" baseline="0"/>
                        <a:t> 7: A006</a:t>
                      </a:r>
                      <a:endParaRPr lang="de-DE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/>
                        <a:t>10:00 - 10:45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/>
                        <a:t> JG 8: A001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/>
                        <a:t>11:00 - 11:45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/>
                        <a:t>9/10:</a:t>
                      </a:r>
                      <a:r>
                        <a:rPr lang="de-DE" sz="1200" baseline="0"/>
                        <a:t> A007</a:t>
                      </a:r>
                      <a:endParaRPr lang="de-DE" sz="120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feld 9"/>
          <p:cNvSpPr txBox="1"/>
          <p:nvPr/>
        </p:nvSpPr>
        <p:spPr>
          <a:xfrm>
            <a:off x="768912" y="308932"/>
            <a:ext cx="78917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/>
              <a:t>Stundenpläne Herbstschule</a:t>
            </a:r>
          </a:p>
        </p:txBody>
      </p:sp>
    </p:spTree>
    <p:extLst>
      <p:ext uri="{BB962C8B-B14F-4D97-AF65-F5344CB8AC3E}">
        <p14:creationId xmlns:p14="http://schemas.microsoft.com/office/powerpoint/2010/main" val="1144253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231</Words>
  <Application>Microsoft Macintosh PowerPoint</Application>
  <PresentationFormat>Bildschirmpräsentation (4:3)</PresentationFormat>
  <Paragraphs>73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Office-Design</vt:lpstr>
      <vt:lpstr>PowerPoint-Präsentation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Wolfgang Neuhaus</dc:creator>
  <cp:lastModifiedBy>Wolfgang Neuhaus</cp:lastModifiedBy>
  <cp:revision>7</cp:revision>
  <cp:lastPrinted>2021-10-10T16:30:12Z</cp:lastPrinted>
  <dcterms:created xsi:type="dcterms:W3CDTF">2021-10-10T16:11:23Z</dcterms:created>
  <dcterms:modified xsi:type="dcterms:W3CDTF">2021-10-10T16:48:07Z</dcterms:modified>
</cp:coreProperties>
</file>